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60" r:id="rId6"/>
    <p:sldId id="265" r:id="rId7"/>
    <p:sldId id="262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B4D4C7-5A81-9B18-8292-2B7BEB43F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FC6EC-6BA1-0A90-B2C8-7E7961F8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95CB60-E8AA-FA62-54E8-8DB07217C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08DD2-D87F-4BF2-B173-FF97423E64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142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98E53-C9D3-A4AB-5E37-9B4F47E1F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2C990-4D1A-C3CF-0341-15723A3BE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B2FA7D-DBCA-A89E-1E88-4EA0D0488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3896-B839-4E40-A87B-676B40AC04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040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42F3E-9599-F2A3-D859-761CC67D6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3A7DA-FF23-774A-B5D3-8925526AC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BBD42-95CA-1CEE-9E68-918060651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E15B7-E5A7-4455-A730-9644280C00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669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7C74D-F85E-F031-F3F5-099EF4E89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8D52E-5E8B-A176-D8CD-C8C240D45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43C09-9D42-5641-2937-ACC64FFD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F0ADE-5DA1-430D-AFE0-1F7D5CB2FD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270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D095A-5860-6324-07CC-B83B61AC3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C71A1-4841-4BE1-7699-8879ADDB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68DDB-ABFD-F8C6-CA64-70C5798B1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DE1FC-9E45-49EA-BEA7-3CB814A58F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062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E8E3B2-F4CA-E9D7-F73C-7B0128E04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932D4D-5D2C-7DF7-715A-0229518FC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0F9F25-7AC7-1B84-AC89-C8853DEBB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A982B-BE13-4436-AAD0-B8E99FFEA8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35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2E452CC-94C6-48D2-AEA6-4A7342BCD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5F2CE2D-EE53-9A41-4521-BF21D743F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7BEF70-6C15-673D-A61F-F9AF6F20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3A04B-2749-48D9-B11B-20672A24D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501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AF41A6-BCFA-8ECF-31FE-BE163A35B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05F7AC-D867-1E2C-50E9-B2559E652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3BFB0FA-07E4-B933-0DDC-430A92C8D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E4779-5E7D-431A-BCFF-9B1983CC85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1271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3E6F9EC-C1C1-AF4B-6F54-0CDC4C05D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F1FC895-11BE-321E-6085-63B82FBA8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831223-965E-227E-6AEB-876AAE1A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6CB10-EC0A-4045-B0C3-BB1F8FB428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088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985249-7F6A-3A49-4611-7223AB56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203FCB-8A98-423C-5B43-A5A34123A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E72D48-8DE7-8D1F-273E-49252350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0C4CB-F055-4B19-A61A-B39A28F34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740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7047F7-52C4-881E-79A3-809D2178B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A37DD0-8BCE-F388-B67B-433FF2B5F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56720-4AFE-9527-0D96-39A2DDA8E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2F51-0986-465A-AECD-4202AC265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69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8569526-F38E-A746-A6F0-0FFBDF0C10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482D89-0710-8A22-E6E9-8DC769049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DA812-DDEB-1184-D575-8422F0B083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21F33-C027-ECB0-5902-E4C013E76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237C3-4F11-701D-C89F-D8B28A379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FE8824-EE5D-42EA-A3EB-DFFEA52D2D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181B7B32-0258-1FBC-419B-C513ED75C60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sz="2000" dirty="0"/>
              <a:t>Verse 1 </a:t>
            </a:r>
          </a:p>
          <a:p>
            <a:r>
              <a:rPr lang="en-US" altLang="en-US" sz="4000" dirty="0"/>
              <a:t>Not my own, but saved by Jesus,</a:t>
            </a:r>
          </a:p>
          <a:p>
            <a:r>
              <a:rPr lang="en-US" altLang="en-US" sz="4000" dirty="0"/>
              <a:t>Who redeemed me by his blood,</a:t>
            </a:r>
          </a:p>
          <a:p>
            <a:r>
              <a:rPr lang="en-US" altLang="en-US" sz="4000" dirty="0"/>
              <a:t>Gladly I accept the message,</a:t>
            </a:r>
          </a:p>
          <a:p>
            <a:r>
              <a:rPr lang="en-US" altLang="en-US" sz="4000" dirty="0"/>
              <a:t>I belong to Christ the Lord.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9B008D57-E92D-5630-4CE4-5F1EBDB4B2C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7004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Not my own, not my own,</a:t>
            </a:r>
          </a:p>
          <a:p>
            <a:r>
              <a:rPr lang="en-US" altLang="en-US" sz="4000"/>
              <a:t>Saviour, I belong to thee;</a:t>
            </a:r>
          </a:p>
          <a:p>
            <a:r>
              <a:rPr lang="en-US" altLang="en-US" sz="4000"/>
              <a:t>All I have and all I hope for,</a:t>
            </a:r>
          </a:p>
          <a:p>
            <a:r>
              <a:rPr lang="en-US" altLang="en-US" sz="4000"/>
              <a:t>Thine for all eternity.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D8829F71-6135-E28A-84F8-8E1A56DF4ED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Not my own; to Christ my Saviour,</a:t>
            </a:r>
          </a:p>
          <a:p>
            <a:r>
              <a:rPr lang="en-US" altLang="en-US" sz="4000"/>
              <a:t>I, believing, trust my soul,</a:t>
            </a:r>
          </a:p>
          <a:p>
            <a:r>
              <a:rPr lang="en-US" altLang="en-US" sz="4000"/>
              <a:t>Everything to him committed,</a:t>
            </a:r>
          </a:p>
          <a:p>
            <a:r>
              <a:rPr lang="en-US" altLang="en-US" sz="4000"/>
              <a:t>While eternal ages roll.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25DB5B54-DBBC-D8C5-6FC0-736AC1AAB0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7004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Not my own, not my own,</a:t>
            </a:r>
          </a:p>
          <a:p>
            <a:r>
              <a:rPr lang="en-US" altLang="en-US" sz="4000"/>
              <a:t>Saviour, I belong to thee;</a:t>
            </a:r>
          </a:p>
          <a:p>
            <a:r>
              <a:rPr lang="en-US" altLang="en-US" sz="4000"/>
              <a:t>All I have and all I hope for,</a:t>
            </a:r>
          </a:p>
          <a:p>
            <a:r>
              <a:rPr lang="en-US" altLang="en-US" sz="4000"/>
              <a:t>Thine for all eternity.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53BA7C86-20FF-BA03-3F5B-2B9BC56C282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3702050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Not my own; my time, my talents,</a:t>
            </a:r>
          </a:p>
          <a:p>
            <a:r>
              <a:rPr lang="en-US" altLang="en-US" sz="4000"/>
              <a:t>Freely all to Christ I bring,</a:t>
            </a:r>
          </a:p>
          <a:p>
            <a:r>
              <a:rPr lang="en-US" altLang="en-US" sz="4000"/>
              <a:t>To be used in joyful service</a:t>
            </a:r>
          </a:p>
          <a:p>
            <a:r>
              <a:rPr lang="en-US" altLang="en-US" sz="4000"/>
              <a:t>For the glory of my King.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37CF7BEF-9D7E-279B-E07D-204127773F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7004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Not my own, not my own,</a:t>
            </a:r>
          </a:p>
          <a:p>
            <a:r>
              <a:rPr lang="en-US" altLang="en-US" sz="4000"/>
              <a:t>Saviour, I belong to thee;</a:t>
            </a:r>
          </a:p>
          <a:p>
            <a:r>
              <a:rPr lang="en-US" altLang="en-US" sz="4000"/>
              <a:t>All I have and all I hope for,</a:t>
            </a:r>
          </a:p>
          <a:p>
            <a:r>
              <a:rPr lang="en-US" altLang="en-US" sz="4000"/>
              <a:t>Thine for all eternity.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61BBF9FC-AC31-5479-240C-57F70BC0FEC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14488"/>
            <a:ext cx="9144000" cy="3629025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Not my own; the Lord accepts me,</a:t>
            </a:r>
          </a:p>
          <a:p>
            <a:r>
              <a:rPr lang="en-US" altLang="en-US" sz="4000"/>
              <a:t>One among the ransomed throng</a:t>
            </a:r>
          </a:p>
          <a:p>
            <a:r>
              <a:rPr lang="en-US" altLang="en-US" sz="4000"/>
              <a:t>Who in Heaven shall see his glory,</a:t>
            </a:r>
          </a:p>
          <a:p>
            <a:r>
              <a:rPr lang="en-US" altLang="en-US" sz="4000"/>
              <a:t>And to Jesus Christ belong.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D76361D9-0939-BC13-34B4-9B1761A070E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70046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Not my own, not my own,</a:t>
            </a:r>
          </a:p>
          <a:p>
            <a:r>
              <a:rPr lang="en-US" altLang="en-US" sz="4000"/>
              <a:t>Saviour, I belong to thee;</a:t>
            </a:r>
          </a:p>
          <a:p>
            <a:r>
              <a:rPr lang="en-US" altLang="en-US" sz="4000"/>
              <a:t>All I have and all I hope for,</a:t>
            </a:r>
          </a:p>
          <a:p>
            <a:r>
              <a:rPr lang="en-US" altLang="en-US" sz="4000"/>
              <a:t>Thine for all eternity.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7F6B4958-ABA1-678E-A2D3-F00309029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876925"/>
            <a:ext cx="3095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Not my own, but saved by Jesus</a:t>
            </a:r>
          </a:p>
          <a:p>
            <a:pPr eaLnBrk="1" hangingPunct="1"/>
            <a:r>
              <a:rPr lang="en-US" altLang="en-US" sz="1200"/>
              <a:t>Daniel Webster Whittle (1840-1901)</a:t>
            </a:r>
          </a:p>
          <a:p>
            <a:pPr eaLnBrk="1" hangingPunct="1"/>
            <a:r>
              <a:rPr lang="en-US" altLang="en-US" sz="12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263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Cox</dc:creator>
  <cp:lastModifiedBy>Narelle Wheaton</cp:lastModifiedBy>
  <cp:revision>4</cp:revision>
  <dcterms:created xsi:type="dcterms:W3CDTF">2000-05-05T11:33:22Z</dcterms:created>
  <dcterms:modified xsi:type="dcterms:W3CDTF">2023-07-20T01:49:26Z</dcterms:modified>
</cp:coreProperties>
</file>